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网站&#10;&#10;描述已自动生成">
            <a:extLst>
              <a:ext uri="{FF2B5EF4-FFF2-40B4-BE49-F238E27FC236}">
                <a16:creationId xmlns:a16="http://schemas.microsoft.com/office/drawing/2014/main" id="{6AE11012-179A-AA83-3D7E-8C3EFFACB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本&#10;&#10;描述已自动生成">
            <a:extLst>
              <a:ext uri="{FF2B5EF4-FFF2-40B4-BE49-F238E27FC236}">
                <a16:creationId xmlns:a16="http://schemas.microsoft.com/office/drawing/2014/main" id="{198D28DD-0C14-315B-5B7F-295A4BD79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A51DF138-394D-E8E9-D614-2B05771F7A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42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17</cp:revision>
  <dcterms:created xsi:type="dcterms:W3CDTF">2023-09-04T00:07:52Z</dcterms:created>
  <dcterms:modified xsi:type="dcterms:W3CDTF">2023-10-17T02:40:46Z</dcterms:modified>
</cp:coreProperties>
</file>